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31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fe0547d7a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fe0547d7a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fe0547d7a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fe0547d7a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fe0547d7a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3fe0547d7a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fe0547d7a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fe0547d7a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fe0547d7a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3fe0547d7a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fe0547d7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3fe0547d7a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3fe0547d7a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3fe0547d7a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fe0547d7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3fe0547d7a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fe0547d7a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3fe0547d7a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fe0547d7a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3fe0547d7a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ef05f205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ef05f205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3fe0547d7a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3fe0547d7a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ef05f205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ef05f205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f05f205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f05f205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ef05f205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ef05f205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ef05f205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ef05f205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fe0547d7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fe0547d7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fe0547d7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fe0547d7a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ef05f205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ef05f205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Twist Polynomials of Delta-Matroids 3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Lozinskiy Leon, Yuschak Daniel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Set functions and smoothness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410300"/>
            <a:ext cx="5218500" cy="16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 baseline="-25000"/>
              <a:t>D</a:t>
            </a:r>
            <a:r>
              <a:rPr lang="en"/>
              <a:t>(A) := min|F Δ A|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Define a “set function” to be any f: </a:t>
            </a:r>
            <a:r>
              <a:rPr lang="en" sz="2000" b="1"/>
              <a:t>ℙ</a:t>
            </a:r>
            <a:r>
              <a:rPr lang="en"/>
              <a:t>(E) → </a:t>
            </a:r>
            <a:r>
              <a:rPr lang="en" sz="2000" b="1"/>
              <a:t>ℕ</a:t>
            </a:r>
            <a:r>
              <a:rPr lang="en" sz="2000" b="1" baseline="-25000"/>
              <a:t>0</a:t>
            </a:r>
            <a:endParaRPr/>
          </a:p>
        </p:txBody>
      </p:sp>
      <p:sp>
        <p:nvSpPr>
          <p:cNvPr id="112" name="Google Shape;112;p22"/>
          <p:cNvSpPr txBox="1"/>
          <p:nvPr/>
        </p:nvSpPr>
        <p:spPr>
          <a:xfrm>
            <a:off x="311700" y="3254400"/>
            <a:ext cx="70878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Call a set function “1-smooth” when for any X ⊆ E and any u ∈ E, |f(X) - f(X Δ {u})| ≤ 1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system functions and delta-matroid functions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097100" cy="33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 “set system function” is a set function of the form f</a:t>
            </a:r>
            <a:r>
              <a:rPr lang="en" sz="1700" baseline="-25000"/>
              <a:t>D</a:t>
            </a:r>
            <a:r>
              <a:rPr lang="en" sz="1700"/>
              <a:t>(X) = min|F Δ X| for some set system D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/>
              <a:t>Equivalently, a set function is a set system function when it is 1-smooth and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/>
              <a:t>for any X ⊆ E with f(X) ≠ 0, there exists  u ∈ E such that f(X Δ {u}) &lt; f(X)</a:t>
            </a:r>
            <a:endParaRPr sz="1700"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4260300" cy="29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 “delta-matroid function” is a set function of the form f</a:t>
            </a:r>
            <a:r>
              <a:rPr lang="en" sz="1700" baseline="-25000"/>
              <a:t>D</a:t>
            </a:r>
            <a:r>
              <a:rPr lang="en" sz="1700"/>
              <a:t>(X) = min|F Δ X| for some delta-matroid D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/>
              <a:t>Equivalently, a set function is a delta-matroid function when it is a set system function and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/>
              <a:t>for any X, Y ⊆ E with f(X) ≠ 0 and f(Y) = 0, there exists u ∈ X Δ Y such that</a:t>
            </a:r>
            <a:endParaRPr sz="1700"/>
          </a:p>
        </p:txBody>
      </p:sp>
      <p:sp>
        <p:nvSpPr>
          <p:cNvPr id="120" name="Google Shape;120;p23"/>
          <p:cNvSpPr txBox="1"/>
          <p:nvPr/>
        </p:nvSpPr>
        <p:spPr>
          <a:xfrm>
            <a:off x="4572000" y="3828600"/>
            <a:ext cx="3068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2"/>
                </a:solidFill>
              </a:rPr>
              <a:t>f(X Δ {u}) &lt; f(X)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Minors of set functions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384200" cy="12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twists of a set function by [f * A](X) = f(X Δ A)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Define deletion and contraction for set functions by [f \ e](X) = f(X) and [f / e](X) = f(X ∪ {e}), where X ⊆ E \ {e}</a:t>
            </a:r>
            <a:endParaRPr/>
          </a:p>
        </p:txBody>
      </p:sp>
      <p:sp>
        <p:nvSpPr>
          <p:cNvPr id="127" name="Google Shape;127;p24"/>
          <p:cNvSpPr txBox="1"/>
          <p:nvPr/>
        </p:nvSpPr>
        <p:spPr>
          <a:xfrm>
            <a:off x="311700" y="2449375"/>
            <a:ext cx="8520600" cy="25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“minor” of a set function f is any set function obtained from f by a sequence of twists, deletions, and contractions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For any set system D, f</a:t>
            </a:r>
            <a:r>
              <a:rPr lang="en" sz="1800" baseline="-25000">
                <a:solidFill>
                  <a:schemeClr val="dk2"/>
                </a:solidFill>
              </a:rPr>
              <a:t>D * A</a:t>
            </a:r>
            <a:r>
              <a:rPr lang="en" sz="1800">
                <a:solidFill>
                  <a:schemeClr val="dk2"/>
                </a:solidFill>
              </a:rPr>
              <a:t> = f</a:t>
            </a:r>
            <a:r>
              <a:rPr lang="en" sz="1800" baseline="-25000">
                <a:solidFill>
                  <a:schemeClr val="dk2"/>
                </a:solidFill>
              </a:rPr>
              <a:t>D</a:t>
            </a:r>
            <a:r>
              <a:rPr lang="en" sz="1800">
                <a:solidFill>
                  <a:schemeClr val="dk2"/>
                </a:solidFill>
              </a:rPr>
              <a:t> * A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However, in general for set systems f</a:t>
            </a:r>
            <a:r>
              <a:rPr lang="en" sz="1800" baseline="-25000">
                <a:solidFill>
                  <a:schemeClr val="dk2"/>
                </a:solidFill>
              </a:rPr>
              <a:t>D \ e</a:t>
            </a:r>
            <a:r>
              <a:rPr lang="en" sz="1800">
                <a:solidFill>
                  <a:schemeClr val="dk2"/>
                </a:solidFill>
              </a:rPr>
              <a:t> ≠ f</a:t>
            </a:r>
            <a:r>
              <a:rPr lang="en" sz="1800" baseline="-25000">
                <a:solidFill>
                  <a:schemeClr val="dk2"/>
                </a:solidFill>
              </a:rPr>
              <a:t>D</a:t>
            </a:r>
            <a:r>
              <a:rPr lang="en" sz="1800">
                <a:solidFill>
                  <a:schemeClr val="dk2"/>
                </a:solidFill>
              </a:rPr>
              <a:t> \ e and f</a:t>
            </a:r>
            <a:r>
              <a:rPr lang="en" sz="1800" baseline="-25000">
                <a:solidFill>
                  <a:schemeClr val="dk2"/>
                </a:solidFill>
              </a:rPr>
              <a:t>D / e</a:t>
            </a:r>
            <a:r>
              <a:rPr lang="en" sz="1800">
                <a:solidFill>
                  <a:schemeClr val="dk2"/>
                </a:solidFill>
              </a:rPr>
              <a:t> ≠ f</a:t>
            </a:r>
            <a:r>
              <a:rPr lang="en" sz="1800" baseline="-25000">
                <a:solidFill>
                  <a:schemeClr val="dk2"/>
                </a:solidFill>
              </a:rPr>
              <a:t>D</a:t>
            </a:r>
            <a:r>
              <a:rPr lang="en" sz="1800">
                <a:solidFill>
                  <a:schemeClr val="dk2"/>
                </a:solidFill>
              </a:rPr>
              <a:t> / e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In fact, f</a:t>
            </a:r>
            <a:r>
              <a:rPr lang="en" sz="1800" baseline="-25000">
                <a:solidFill>
                  <a:schemeClr val="dk2"/>
                </a:solidFill>
              </a:rPr>
              <a:t>D</a:t>
            </a:r>
            <a:r>
              <a:rPr lang="en" sz="1800">
                <a:solidFill>
                  <a:schemeClr val="dk2"/>
                </a:solidFill>
              </a:rPr>
              <a:t> \ e and f</a:t>
            </a:r>
            <a:r>
              <a:rPr lang="en" sz="1800" baseline="-25000">
                <a:solidFill>
                  <a:schemeClr val="dk2"/>
                </a:solidFill>
              </a:rPr>
              <a:t>D</a:t>
            </a:r>
            <a:r>
              <a:rPr lang="en" sz="1800">
                <a:solidFill>
                  <a:schemeClr val="dk2"/>
                </a:solidFill>
              </a:rPr>
              <a:t> / e may not even be set system functions at all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Minors of set system functions</a:t>
            </a:r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minor of a 1-smooth set function is a 1-smooth set function, and any set system function is 1-smooth, so any minor of a set system function is 1-smooth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Actually, a set function is a minor of a set system function if and only if it is 1-smooth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Call a set system “grounded” if there exists X ⊆ E such that f(X) = 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which set system functions f is any grounded minor of f also a set system function?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This is equivalent to f being a delta-matroid function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Equivalent definitions of delta-matroid functions</a:t>
            </a:r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80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 set function f, the following are equivalent: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i) f(X) = min|F Δ X| as F varies across the feasible sets of some delta-matroid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ii) f is grounded, 1-smooth, and for any X, Y ⊆ E with f(X) ≠ 0 and f(Y) = 0, there exists u ∈ X Δ Y such that f(X Δ {u}) &lt; f(X)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iii) f is grounded and any grounded minor of f is a set system function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Twist functions of set functions</a:t>
            </a: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any set function f, define the twist function 𝜏</a:t>
            </a:r>
            <a:r>
              <a:rPr lang="en" baseline="-25000"/>
              <a:t>f</a:t>
            </a:r>
            <a:r>
              <a:rPr lang="en"/>
              <a:t>(X) = f(X) + f(X</a:t>
            </a:r>
            <a:r>
              <a:rPr lang="en" baseline="30000"/>
              <a:t>c</a:t>
            </a:r>
            <a:r>
              <a:rPr lang="en"/>
              <a:t>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𝜏</a:t>
            </a:r>
            <a:r>
              <a:rPr lang="en" baseline="-25000"/>
              <a:t>f</a:t>
            </a:r>
            <a:r>
              <a:rPr lang="en"/>
              <a:t> is constant, what can be said about the twist functions of the grounded minors of f?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we only assume that f is 1-smooth and grounded, nothing - any 1-smooth grounded set function is a minor of a 1-smooth grounded set function with a constant twist function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if f is also a delta-matroid function?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Twist binomials of even binary delta-matroids</a:t>
            </a:r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D is an even binary delta-matroid with a twist binomial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possible forms of the twist binomial are: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a + bz</a:t>
            </a:r>
            <a:r>
              <a:rPr lang="en" baseline="30000"/>
              <a:t>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az</a:t>
            </a:r>
            <a:r>
              <a:rPr lang="en" baseline="30000"/>
              <a:t>2</a:t>
            </a:r>
            <a:r>
              <a:rPr lang="en"/>
              <a:t> + bz</a:t>
            </a:r>
            <a:r>
              <a:rPr lang="en" baseline="30000"/>
              <a:t>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az</a:t>
            </a:r>
            <a:r>
              <a:rPr lang="en" baseline="30000"/>
              <a:t>4</a:t>
            </a:r>
            <a:r>
              <a:rPr lang="en"/>
              <a:t> + bz</a:t>
            </a:r>
            <a:r>
              <a:rPr lang="en" baseline="30000"/>
              <a:t>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...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Suppose the twist binomial is of the form a + bz</a:t>
            </a:r>
            <a:r>
              <a:rPr lang="en" baseline="30000"/>
              <a:t>2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twist binomial a + bz</a:t>
            </a:r>
            <a:r>
              <a:rPr lang="en" baseline="30000"/>
              <a:t>2</a:t>
            </a:r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1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An even binary delta-matroid D has a twist polynomial of the form a + bz</a:t>
            </a:r>
            <a:r>
              <a:rPr lang="en" baseline="30000"/>
              <a:t>2</a:t>
            </a:r>
            <a:r>
              <a:rPr lang="en"/>
              <a:t> if and only if the graph of D consists of a single star on 2 or more vertices, and possibly also several isolated vertices</a:t>
            </a:r>
            <a:endParaRPr/>
          </a:p>
        </p:txBody>
      </p:sp>
      <p:pic>
        <p:nvPicPr>
          <p:cNvPr id="158" name="Google Shape;15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525" y="2307475"/>
            <a:ext cx="5662056" cy="253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Proof of sufficiency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D is an even binary delta-matroid whose graph is a star on n vertices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feasible sets of D are ∅, {1, 2}, {1, 3}, ..., {1, n}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Let D’ = D * {1}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feasible sets of D’ are {1}, {2}, {3}, ..., {n}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w(D’ * ∅) = w(D’ * E) = 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e ∈ A and f ∉ A, then A \ {e} ∈ D’ * A and A ∪ {f} ∈ D’ * A, so w(D * A) = 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 the twist polynomial of D is 2 + (2</a:t>
            </a:r>
            <a:r>
              <a:rPr lang="en" baseline="30000"/>
              <a:t>n</a:t>
            </a:r>
            <a:r>
              <a:rPr lang="en"/>
              <a:t> - 2)z</a:t>
            </a:r>
            <a:r>
              <a:rPr lang="en" baseline="30000"/>
              <a:t>2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33100" y="161425"/>
            <a:ext cx="8520600" cy="5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/>
              <a:t>Proof of necessity</a:t>
            </a:r>
            <a:endParaRPr sz="2020"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57763" y="580000"/>
            <a:ext cx="8428500" cy="10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Suppose D is an even binary delta-matroid whose twist polynomial is of the form a + bz</a:t>
            </a:r>
            <a:r>
              <a:rPr lang="en" sz="1500" baseline="30000"/>
              <a:t>2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500"/>
              <a:t>Any two edges of D must share a vertex, since otherwise there exists {e, f}, {g, h} ∈ D, and then ∅, {e, f, g, h} ∈ D * {e, f}, so the twist polynomial would be of degree at least 4</a:t>
            </a:r>
            <a:endParaRPr sz="1500"/>
          </a:p>
        </p:txBody>
      </p:sp>
      <p:sp>
        <p:nvSpPr>
          <p:cNvPr id="171" name="Google Shape;171;p31"/>
          <p:cNvSpPr txBox="1"/>
          <p:nvPr/>
        </p:nvSpPr>
        <p:spPr>
          <a:xfrm>
            <a:off x="314938" y="2340925"/>
            <a:ext cx="2782200" cy="10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2"/>
                </a:solidFill>
              </a:rPr>
              <a:t>Otherwise, there is an edge sharing different vertices with 2 other edges</a:t>
            </a:r>
            <a:endParaRPr sz="1500"/>
          </a:p>
        </p:txBody>
      </p:sp>
      <p:sp>
        <p:nvSpPr>
          <p:cNvPr id="172" name="Google Shape;172;p31"/>
          <p:cNvSpPr txBox="1"/>
          <p:nvPr/>
        </p:nvSpPr>
        <p:spPr>
          <a:xfrm>
            <a:off x="3264663" y="2340925"/>
            <a:ext cx="2782200" cy="10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Since those 2 edges also share a vertex, these 3 edges form a triangle</a:t>
            </a:r>
            <a:endParaRPr sz="1500"/>
          </a:p>
        </p:txBody>
      </p:sp>
      <p:sp>
        <p:nvSpPr>
          <p:cNvPr id="173" name="Google Shape;173;p31"/>
          <p:cNvSpPr txBox="1"/>
          <p:nvPr/>
        </p:nvSpPr>
        <p:spPr>
          <a:xfrm>
            <a:off x="6046863" y="2340925"/>
            <a:ext cx="2782200" cy="10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Aside from this triangle, there can be no additional edges in the graph</a:t>
            </a:r>
            <a:endParaRPr sz="1500"/>
          </a:p>
        </p:txBody>
      </p:sp>
      <p:sp>
        <p:nvSpPr>
          <p:cNvPr id="174" name="Google Shape;174;p31"/>
          <p:cNvSpPr txBox="1"/>
          <p:nvPr/>
        </p:nvSpPr>
        <p:spPr>
          <a:xfrm>
            <a:off x="357763" y="1665125"/>
            <a:ext cx="7941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2"/>
                </a:solidFill>
              </a:rPr>
              <a:t>If all edges simultaneously share the same vertex, then this is a star</a:t>
            </a:r>
            <a:endParaRPr/>
          </a:p>
        </p:txBody>
      </p:sp>
      <p:pic>
        <p:nvPicPr>
          <p:cNvPr id="175" name="Google Shape;17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1737" y="1515949"/>
            <a:ext cx="864962" cy="82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1662" y="3281800"/>
            <a:ext cx="990976" cy="111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2774" y="3252799"/>
            <a:ext cx="991000" cy="1172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03561" y="3252800"/>
            <a:ext cx="1668838" cy="117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1"/>
          <p:cNvSpPr txBox="1"/>
          <p:nvPr/>
        </p:nvSpPr>
        <p:spPr>
          <a:xfrm>
            <a:off x="314950" y="4550525"/>
            <a:ext cx="6948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2"/>
                </a:solidFill>
              </a:rPr>
              <a:t>Since the triangle has a twist monomial, the only possible graph is a star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Recap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Previously we’ve talked about how Daniel was able to prove that all delta-matroids with twist polynomial a monomial are binary by generalizing the methods of Yan and Jin. Ultimately, the point was to exclude the 5 forbidden minors for binary delta-matroids.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Width-2 even binary delta-matroids</a:t>
            </a:r>
            <a:endParaRPr/>
          </a:p>
        </p:txBody>
      </p:sp>
      <p:sp>
        <p:nvSpPr>
          <p:cNvPr id="185" name="Google Shape;185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00"/>
              <a:t>An even binary delta-matroid is of width 2 if and only if its graph consists of either a single complete bipartite graph or a single complete tripartite graph, and possibly also several isolated vertices</a:t>
            </a:r>
            <a:endParaRPr sz="1700"/>
          </a:p>
        </p:txBody>
      </p:sp>
      <p:sp>
        <p:nvSpPr>
          <p:cNvPr id="186" name="Google Shape;186;p32"/>
          <p:cNvSpPr txBox="1">
            <a:spLocks noGrp="1"/>
          </p:cNvSpPr>
          <p:nvPr>
            <p:ph type="body" idx="1"/>
          </p:nvPr>
        </p:nvSpPr>
        <p:spPr>
          <a:xfrm>
            <a:off x="311700" y="3818600"/>
            <a:ext cx="85206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00"/>
              <a:t>A width-2 even binary delta-matroid has a twist polynomial of the form az</a:t>
            </a:r>
            <a:r>
              <a:rPr lang="en" sz="1700" baseline="30000"/>
              <a:t>2</a:t>
            </a:r>
            <a:r>
              <a:rPr lang="en" sz="1700"/>
              <a:t> + bz</a:t>
            </a:r>
            <a:r>
              <a:rPr lang="en" sz="1700" baseline="30000"/>
              <a:t>4</a:t>
            </a:r>
            <a:r>
              <a:rPr lang="en" sz="1700"/>
              <a:t> if and only if its graph consists of some complete tripartite graph other than the triangle, and possibly also several isolated vertices</a:t>
            </a:r>
            <a:endParaRPr sz="1700"/>
          </a:p>
        </p:txBody>
      </p:sp>
      <p:pic>
        <p:nvPicPr>
          <p:cNvPr id="187" name="Google Shape;18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75" y="2142125"/>
            <a:ext cx="3429001" cy="16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7950" y="2142125"/>
            <a:ext cx="3774351" cy="16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2"/>
          <p:cNvSpPr txBox="1"/>
          <p:nvPr/>
        </p:nvSpPr>
        <p:spPr>
          <a:xfrm>
            <a:off x="4300150" y="2826925"/>
            <a:ext cx="672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2"/>
                </a:solidFill>
              </a:rPr>
              <a:t>or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Forbidden Minors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6525" y="1017725"/>
            <a:ext cx="7310962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different approach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Thinking in terms of forbidden polynomials: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Find a good property of the twist polynomial that is invariant under deletion(note that twisting already doesn’t effect the twist polynomial)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Show that no combination of deletions(or twists) can bring a monomial to one of the 5 forbidden twist polynomials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Since each of the forbidden polynomials corresponds uniquely to a forbidden minor, we have also shown that these forbidden minors cannot be reached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This means we’ve shown that all delta-matroids with twist monomial are binary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this work(morally)?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already know that all delta-matroids with twist monomial are binary, and we know that the forbidden polynomials and forbidden minors are in 1-to-1 correspondence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This means that in this case all of the necessary information is already fully contained in the twist polynomials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such an approach is useful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are having trouble finding forbidden minors for binomials and beyond, generalizing the work of Yan and Jin gets more difficult here.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But, this other approach could still work in the same way and be used to produce forbidden polynomials. Then, any minor with twist polynomial a forbidden polynomial is a forbidden minor.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So, the method should generalize to twist polynomials with more than one term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Deleting by a loop or coloop</a:t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17725"/>
            <a:ext cx="8839200" cy="2591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Conjecture of partial converse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50938"/>
            <a:ext cx="8839200" cy="20416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distance function of a delta-matroid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430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Instead of considering w(D*A) = max|F Δ A| - min|F Δ A|, consider f</a:t>
            </a:r>
            <a:r>
              <a:rPr lang="en" baseline="-25000"/>
              <a:t>D</a:t>
            </a:r>
            <a:r>
              <a:rPr lang="en"/>
              <a:t>(A) := min|F Δ A|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959525"/>
            <a:ext cx="79536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This doesn’t lose information about the twist polynomial, because w(D*A) = max|F Δ A| - min|F Δ A| = (n - min|F Δ A</a:t>
            </a:r>
            <a:r>
              <a:rPr lang="en" baseline="30000"/>
              <a:t>c</a:t>
            </a:r>
            <a:r>
              <a:rPr lang="en"/>
              <a:t>|) - min|F Δ A| = n - (f</a:t>
            </a:r>
            <a:r>
              <a:rPr lang="en" baseline="-25000"/>
              <a:t>D</a:t>
            </a:r>
            <a:r>
              <a:rPr lang="en"/>
              <a:t>(A) + f</a:t>
            </a:r>
            <a:r>
              <a:rPr lang="en" baseline="-25000"/>
              <a:t>D</a:t>
            </a:r>
            <a:r>
              <a:rPr lang="en"/>
              <a:t>(A</a:t>
            </a:r>
            <a:r>
              <a:rPr lang="en" baseline="30000"/>
              <a:t>c</a:t>
            </a:r>
            <a:r>
              <a:rPr lang="en"/>
              <a:t>))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2843925"/>
            <a:ext cx="79536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Considering the twist polynomial of D is essentially equivalent to considering f</a:t>
            </a:r>
            <a:r>
              <a:rPr lang="en" baseline="-25000"/>
              <a:t>D</a:t>
            </a:r>
            <a:r>
              <a:rPr lang="en"/>
              <a:t>(A) + f</a:t>
            </a:r>
            <a:r>
              <a:rPr lang="en" baseline="-25000"/>
              <a:t>D</a:t>
            </a:r>
            <a:r>
              <a:rPr lang="en"/>
              <a:t>(A</a:t>
            </a:r>
            <a:r>
              <a:rPr lang="en" baseline="30000"/>
              <a:t>c</a:t>
            </a:r>
            <a:r>
              <a:rPr lang="en"/>
              <a:t>) across all possible A ⊆ 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1578</Words>
  <Application>Microsoft Office PowerPoint</Application>
  <PresentationFormat>On-screen Show (16:9)</PresentationFormat>
  <Paragraphs>90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Simple Light</vt:lpstr>
      <vt:lpstr>Twist Polynomials of Delta-Matroids 3</vt:lpstr>
      <vt:lpstr>Quick Recap</vt:lpstr>
      <vt:lpstr>The Forbidden Minors</vt:lpstr>
      <vt:lpstr>A different approach</vt:lpstr>
      <vt:lpstr>Why should this work(morally)?</vt:lpstr>
      <vt:lpstr>Why such an approach is useful</vt:lpstr>
      <vt:lpstr>Deleting by a loop or coloop</vt:lpstr>
      <vt:lpstr>Conjecture of partial converse</vt:lpstr>
      <vt:lpstr>The distance function of a delta-matroid</vt:lpstr>
      <vt:lpstr>Set functions and smoothness</vt:lpstr>
      <vt:lpstr>Set system functions and delta-matroid functions</vt:lpstr>
      <vt:lpstr>Minors of set functions</vt:lpstr>
      <vt:lpstr>Minors of set system functions</vt:lpstr>
      <vt:lpstr>Equivalent definitions of delta-matroid functions</vt:lpstr>
      <vt:lpstr>Twist functions of set functions</vt:lpstr>
      <vt:lpstr>Twist binomials of even binary delta-matroids</vt:lpstr>
      <vt:lpstr>The twist binomial a + bz2</vt:lpstr>
      <vt:lpstr>Proof of sufficiency</vt:lpstr>
      <vt:lpstr>Proof of necessity</vt:lpstr>
      <vt:lpstr>Width-2 even binary delta-matroids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 Polynomials of Delta-Matroids 3</dc:title>
  <dc:creator>Chmutov, Sergei V.</dc:creator>
  <cp:lastModifiedBy>Chmutov, Sergei</cp:lastModifiedBy>
  <cp:revision>1</cp:revision>
  <dcterms:modified xsi:type="dcterms:W3CDTF">2022-07-31T22:05:02Z</dcterms:modified>
</cp:coreProperties>
</file>